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61" r:id="rId2"/>
  </p:sldIdLst>
  <p:sldSz cx="9144000" cy="6858000" type="screen4x3"/>
  <p:notesSz cx="68580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5016E-B647-4C26-92ED-8669BF094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7BC8E-D1A1-4E6D-8EC1-332EE8CAB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B4BE0-CE98-4F9B-801D-9CA064C8B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61DCC-6455-4683-B7C5-B04478637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A815D-382F-45AA-B6D3-D28457144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3CC88-CCD0-420D-A097-64FF9ACBA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DFA51-852D-453A-B739-98261EEE0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0FED9-EFCA-4968-9F36-729421BDA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EA871-BDA2-46B6-815D-038AD9A57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5D36E-E7D0-409B-8277-284021C16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CA372-D1CE-4356-8DAF-3F2CDA84F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A67BE-EAFA-476A-BCAA-2E894C09C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8CDAC3-17DB-4074-8FA2-BCFF2E339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>
                <a:solidFill>
                  <a:srgbClr val="000000"/>
                </a:solidFill>
                <a:ea typeface="ＭＳ Ｐゴシック" pitchFamily="-1" charset="-128"/>
              </a:rPr>
              <a:t>Camp HONOR 2014</a:t>
            </a:r>
            <a:br>
              <a:rPr lang="en-US" sz="2500" dirty="0">
                <a:solidFill>
                  <a:srgbClr val="000000"/>
                </a:solidFill>
                <a:ea typeface="ＭＳ Ｐゴシック" pitchFamily="-1" charset="-128"/>
              </a:rPr>
            </a:br>
            <a:r>
              <a:rPr lang="en-US" sz="2500" dirty="0">
                <a:solidFill>
                  <a:srgbClr val="000000"/>
                </a:solidFill>
                <a:ea typeface="ＭＳ Ｐゴシック" pitchFamily="-1" charset="-128"/>
              </a:rPr>
              <a:t>Organizational Chart</a:t>
            </a:r>
            <a:endParaRPr lang="en-US" dirty="0">
              <a:ea typeface="ＭＳ Ｐゴシック" pitchFamily="-1" charset="-128"/>
            </a:endParaRPr>
          </a:p>
        </p:txBody>
      </p:sp>
      <p:sp>
        <p:nvSpPr>
          <p:cNvPr id="4" name="_s5139"/>
          <p:cNvSpPr>
            <a:spLocks noChangeArrowheads="1"/>
          </p:cNvSpPr>
          <p:nvPr/>
        </p:nvSpPr>
        <p:spPr bwMode="auto">
          <a:xfrm>
            <a:off x="3810000" y="1673225"/>
            <a:ext cx="1600200" cy="534988"/>
          </a:xfrm>
          <a:prstGeom prst="roundRect">
            <a:avLst>
              <a:gd name="adj" fmla="val 50000"/>
            </a:avLst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endParaRPr lang="en-US" sz="700" dirty="0">
              <a:solidFill>
                <a:schemeClr val="tx1"/>
              </a:solidFill>
              <a:latin typeface="Arial" charset="0"/>
              <a:ea typeface="ＭＳ Ｐゴシック" pitchFamily="-1" charset="-128"/>
            </a:endParaRPr>
          </a:p>
          <a:p>
            <a:pPr algn="ctr">
              <a:defRPr/>
            </a:pPr>
            <a:r>
              <a:rPr lang="en-US" sz="800" b="1" dirty="0">
                <a:solidFill>
                  <a:schemeClr val="tx1"/>
                </a:solidFill>
                <a:latin typeface="Arial" charset="0"/>
                <a:ea typeface="ＭＳ Ｐゴシック" pitchFamily="-1" charset="-128"/>
              </a:rPr>
              <a:t>Camp Administrator</a:t>
            </a:r>
          </a:p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  <a:latin typeface="Arial" charset="0"/>
                <a:ea typeface="ＭＳ Ｐゴシック" pitchFamily="-1" charset="-128"/>
              </a:rPr>
              <a:t>Arizona Hemophilia Association </a:t>
            </a:r>
          </a:p>
          <a:p>
            <a:pPr algn="ctr">
              <a:defRPr/>
            </a:pPr>
            <a:endParaRPr lang="en-US" sz="600" dirty="0">
              <a:solidFill>
                <a:schemeClr val="tx1"/>
              </a:solidFill>
              <a:latin typeface="Arial" charset="0"/>
              <a:ea typeface="ＭＳ Ｐゴシック" pitchFamily="-1" charset="-128"/>
            </a:endParaRPr>
          </a:p>
        </p:txBody>
      </p:sp>
      <p:sp>
        <p:nvSpPr>
          <p:cNvPr id="5" name="_s5139"/>
          <p:cNvSpPr>
            <a:spLocks noChangeArrowheads="1"/>
          </p:cNvSpPr>
          <p:nvPr/>
        </p:nvSpPr>
        <p:spPr bwMode="auto">
          <a:xfrm>
            <a:off x="3962400" y="2590800"/>
            <a:ext cx="1219200" cy="534988"/>
          </a:xfrm>
          <a:prstGeom prst="roundRect">
            <a:avLst>
              <a:gd name="adj" fmla="val 50000"/>
            </a:avLst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800" b="1" dirty="0">
                <a:solidFill>
                  <a:schemeClr val="tx1"/>
                </a:solidFill>
                <a:latin typeface="Arial" charset="0"/>
              </a:rPr>
              <a:t>Camp Directors</a:t>
            </a:r>
          </a:p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_s5139"/>
          <p:cNvSpPr>
            <a:spLocks noChangeArrowheads="1"/>
          </p:cNvSpPr>
          <p:nvPr/>
        </p:nvSpPr>
        <p:spPr bwMode="auto">
          <a:xfrm>
            <a:off x="6781800" y="3733800"/>
            <a:ext cx="1219200" cy="534988"/>
          </a:xfrm>
          <a:prstGeom prst="roundRect">
            <a:avLst>
              <a:gd name="adj" fmla="val 50000"/>
            </a:avLst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800" b="1" dirty="0">
                <a:solidFill>
                  <a:schemeClr val="tx1"/>
                </a:solidFill>
                <a:latin typeface="Arial" charset="0"/>
                <a:ea typeface="ＭＳ Ｐゴシック" pitchFamily="-1" charset="-128"/>
              </a:rPr>
              <a:t>Director Programs</a:t>
            </a:r>
          </a:p>
        </p:txBody>
      </p:sp>
      <p:sp>
        <p:nvSpPr>
          <p:cNvPr id="8" name="_s5139"/>
          <p:cNvSpPr>
            <a:spLocks noChangeArrowheads="1"/>
          </p:cNvSpPr>
          <p:nvPr/>
        </p:nvSpPr>
        <p:spPr bwMode="auto">
          <a:xfrm>
            <a:off x="3962400" y="3735388"/>
            <a:ext cx="1219200" cy="534987"/>
          </a:xfrm>
          <a:prstGeom prst="roundRect">
            <a:avLst>
              <a:gd name="adj" fmla="val 50000"/>
            </a:avLst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800" b="1" dirty="0">
                <a:solidFill>
                  <a:schemeClr val="tx1"/>
                </a:solidFill>
                <a:latin typeface="Arial" charset="0"/>
                <a:ea typeface="ＭＳ Ｐゴシック" pitchFamily="-1" charset="-128"/>
              </a:rPr>
              <a:t>Director Wellness</a:t>
            </a:r>
          </a:p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Arial" charset="0"/>
              <a:ea typeface="ＭＳ Ｐゴシック" pitchFamily="-1" charset="-128"/>
            </a:endParaRPr>
          </a:p>
        </p:txBody>
      </p:sp>
      <p:sp>
        <p:nvSpPr>
          <p:cNvPr id="9" name="_s5139"/>
          <p:cNvSpPr>
            <a:spLocks noChangeArrowheads="1"/>
          </p:cNvSpPr>
          <p:nvPr/>
        </p:nvSpPr>
        <p:spPr bwMode="auto">
          <a:xfrm>
            <a:off x="6629400" y="1674813"/>
            <a:ext cx="1676400" cy="534987"/>
          </a:xfrm>
          <a:prstGeom prst="roundRect">
            <a:avLst>
              <a:gd name="adj" fmla="val 50000"/>
            </a:avLst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endParaRPr lang="en-US" sz="700" dirty="0">
              <a:solidFill>
                <a:schemeClr val="tx1"/>
              </a:solidFill>
              <a:latin typeface="Arial" charset="0"/>
              <a:ea typeface="ＭＳ Ｐゴシック" pitchFamily="-1" charset="-128"/>
            </a:endParaRPr>
          </a:p>
          <a:p>
            <a:pPr algn="ctr">
              <a:defRPr/>
            </a:pPr>
            <a:r>
              <a:rPr lang="en-US" sz="800" b="1" dirty="0">
                <a:solidFill>
                  <a:schemeClr val="tx1"/>
                </a:solidFill>
                <a:latin typeface="Arial" charset="0"/>
                <a:ea typeface="ＭＳ Ｐゴシック" pitchFamily="-1" charset="-128"/>
              </a:rPr>
              <a:t>ACA Compliance </a:t>
            </a:r>
          </a:p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  <a:latin typeface="Arial" charset="0"/>
                <a:ea typeface="ＭＳ Ｐゴシック" pitchFamily="-1" charset="-128"/>
              </a:rPr>
              <a:t>Arizona Hemophilia Association</a:t>
            </a:r>
          </a:p>
          <a:p>
            <a:pPr algn="ctr">
              <a:defRPr/>
            </a:pPr>
            <a:endParaRPr lang="en-US" sz="600" dirty="0">
              <a:solidFill>
                <a:schemeClr val="tx1"/>
              </a:solidFill>
              <a:latin typeface="Arial" charset="0"/>
              <a:ea typeface="ＭＳ Ｐゴシック" pitchFamily="-1" charset="-128"/>
            </a:endParaRPr>
          </a:p>
        </p:txBody>
      </p:sp>
      <p:sp>
        <p:nvSpPr>
          <p:cNvPr id="10" name="_s5139"/>
          <p:cNvSpPr>
            <a:spLocks noChangeArrowheads="1"/>
          </p:cNvSpPr>
          <p:nvPr/>
        </p:nvSpPr>
        <p:spPr bwMode="auto">
          <a:xfrm>
            <a:off x="1066800" y="1674813"/>
            <a:ext cx="1219200" cy="534987"/>
          </a:xfrm>
          <a:prstGeom prst="roundRect">
            <a:avLst>
              <a:gd name="adj" fmla="val 50000"/>
            </a:avLst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endParaRPr lang="en-US" sz="700">
              <a:solidFill>
                <a:schemeClr val="tx1"/>
              </a:solidFill>
              <a:latin typeface="Arial" charset="0"/>
              <a:ea typeface="ＭＳ Ｐゴシック" pitchFamily="-1" charset="-128"/>
            </a:endParaRPr>
          </a:p>
          <a:p>
            <a:pPr algn="ctr">
              <a:defRPr/>
            </a:pPr>
            <a:r>
              <a:rPr lang="en-US" sz="800" b="1">
                <a:solidFill>
                  <a:schemeClr val="tx1"/>
                </a:solidFill>
                <a:latin typeface="Arial" charset="0"/>
                <a:ea typeface="ＭＳ Ｐゴシック" pitchFamily="-1" charset="-128"/>
              </a:rPr>
              <a:t>Sky Y Camp</a:t>
            </a:r>
            <a:endParaRPr lang="en-US" sz="800">
              <a:solidFill>
                <a:schemeClr val="tx1"/>
              </a:solidFill>
              <a:latin typeface="Arial" charset="0"/>
              <a:ea typeface="ＭＳ Ｐゴシック" pitchFamily="-1" charset="-128"/>
            </a:endParaRPr>
          </a:p>
          <a:p>
            <a:pPr algn="ctr">
              <a:defRPr/>
            </a:pPr>
            <a:endParaRPr lang="en-US" sz="600">
              <a:solidFill>
                <a:schemeClr val="tx1"/>
              </a:solidFill>
              <a:latin typeface="Arial" charset="0"/>
              <a:ea typeface="ＭＳ Ｐゴシック" pitchFamily="-1" charset="-128"/>
            </a:endParaRPr>
          </a:p>
        </p:txBody>
      </p:sp>
      <p:sp>
        <p:nvSpPr>
          <p:cNvPr id="11" name="_s5139"/>
          <p:cNvSpPr>
            <a:spLocks noChangeArrowheads="1"/>
          </p:cNvSpPr>
          <p:nvPr/>
        </p:nvSpPr>
        <p:spPr bwMode="auto">
          <a:xfrm>
            <a:off x="228600" y="5877758"/>
            <a:ext cx="1068576" cy="346234"/>
          </a:xfrm>
          <a:prstGeom prst="roundRect">
            <a:avLst>
              <a:gd name="adj" fmla="val 50000"/>
            </a:avLst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>
              <a:defRPr/>
            </a:pPr>
            <a:r>
              <a:rPr lang="en-US" sz="800" b="1" dirty="0">
                <a:solidFill>
                  <a:schemeClr val="tx1"/>
                </a:solidFill>
                <a:latin typeface="Arial" charset="0"/>
                <a:ea typeface="ＭＳ Ｐゴシック" pitchFamily="-1" charset="-128"/>
              </a:rPr>
              <a:t>Unit Head</a:t>
            </a:r>
          </a:p>
          <a:p>
            <a:pPr algn="ctr">
              <a:defRPr/>
            </a:pPr>
            <a:r>
              <a:rPr lang="en-US" sz="800" b="1" dirty="0">
                <a:solidFill>
                  <a:schemeClr val="tx1"/>
                </a:solidFill>
                <a:latin typeface="Arial" charset="0"/>
                <a:ea typeface="ＭＳ Ｐゴシック" pitchFamily="-1" charset="-128"/>
              </a:rPr>
              <a:t>Youngest</a:t>
            </a:r>
          </a:p>
        </p:txBody>
      </p:sp>
      <p:sp>
        <p:nvSpPr>
          <p:cNvPr id="12" name="_s5139"/>
          <p:cNvSpPr>
            <a:spLocks noChangeArrowheads="1"/>
          </p:cNvSpPr>
          <p:nvPr/>
        </p:nvSpPr>
        <p:spPr bwMode="auto">
          <a:xfrm>
            <a:off x="1600200" y="5877758"/>
            <a:ext cx="990600" cy="346234"/>
          </a:xfrm>
          <a:prstGeom prst="roundRect">
            <a:avLst>
              <a:gd name="adj" fmla="val 50000"/>
            </a:avLst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>
              <a:defRPr/>
            </a:pPr>
            <a:r>
              <a:rPr lang="en-US" sz="800" b="1" dirty="0">
                <a:solidFill>
                  <a:schemeClr val="tx1"/>
                </a:solidFill>
                <a:latin typeface="Arial" charset="0"/>
                <a:ea typeface="ＭＳ Ｐゴシック" pitchFamily="-1" charset="-128"/>
              </a:rPr>
              <a:t>Unit Head</a:t>
            </a:r>
          </a:p>
          <a:p>
            <a:pPr algn="ctr">
              <a:defRPr/>
            </a:pPr>
            <a:r>
              <a:rPr lang="en-US" sz="800" b="1" dirty="0">
                <a:solidFill>
                  <a:schemeClr val="tx1"/>
                </a:solidFill>
                <a:latin typeface="Arial" charset="0"/>
                <a:ea typeface="ＭＳ Ｐゴシック" pitchFamily="-1" charset="-128"/>
              </a:rPr>
              <a:t>Middle</a:t>
            </a:r>
          </a:p>
        </p:txBody>
      </p:sp>
      <p:sp>
        <p:nvSpPr>
          <p:cNvPr id="13" name="_s5139"/>
          <p:cNvSpPr>
            <a:spLocks noChangeArrowheads="1"/>
          </p:cNvSpPr>
          <p:nvPr/>
        </p:nvSpPr>
        <p:spPr bwMode="auto">
          <a:xfrm>
            <a:off x="2971800" y="5877758"/>
            <a:ext cx="1066800" cy="346234"/>
          </a:xfrm>
          <a:prstGeom prst="roundRect">
            <a:avLst>
              <a:gd name="adj" fmla="val 50000"/>
            </a:avLst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>
              <a:defRPr/>
            </a:pPr>
            <a:r>
              <a:rPr lang="en-US" sz="800" b="1" dirty="0">
                <a:solidFill>
                  <a:schemeClr val="tx1"/>
                </a:solidFill>
                <a:latin typeface="Arial" charset="0"/>
                <a:ea typeface="ＭＳ Ｐゴシック" pitchFamily="-1" charset="-128"/>
              </a:rPr>
              <a:t>Unit Head</a:t>
            </a:r>
          </a:p>
          <a:p>
            <a:pPr algn="ctr">
              <a:defRPr/>
            </a:pPr>
            <a:r>
              <a:rPr lang="en-US" sz="800" b="1" dirty="0">
                <a:solidFill>
                  <a:schemeClr val="tx1"/>
                </a:solidFill>
                <a:latin typeface="Arial" charset="0"/>
                <a:ea typeface="ＭＳ Ｐゴシック" pitchFamily="-1" charset="-128"/>
              </a:rPr>
              <a:t>Oldest</a:t>
            </a:r>
          </a:p>
        </p:txBody>
      </p:sp>
      <p:sp>
        <p:nvSpPr>
          <p:cNvPr id="14" name="_s5139"/>
          <p:cNvSpPr>
            <a:spLocks noChangeArrowheads="1"/>
          </p:cNvSpPr>
          <p:nvPr/>
        </p:nvSpPr>
        <p:spPr bwMode="auto">
          <a:xfrm>
            <a:off x="466000" y="4125039"/>
            <a:ext cx="561835" cy="346234"/>
          </a:xfrm>
          <a:prstGeom prst="roundRect">
            <a:avLst>
              <a:gd name="adj" fmla="val 50000"/>
            </a:avLst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>
            <a:spAutoFit/>
          </a:bodyPr>
          <a:lstStyle/>
          <a:p>
            <a:pPr algn="ctr">
              <a:defRPr/>
            </a:pPr>
            <a:r>
              <a:rPr lang="en-US" sz="800" b="1" dirty="0">
                <a:solidFill>
                  <a:schemeClr val="tx1"/>
                </a:solidFill>
                <a:latin typeface="Arial" charset="0"/>
              </a:rPr>
              <a:t>Camper</a:t>
            </a:r>
          </a:p>
          <a:p>
            <a:pPr algn="ctr">
              <a:defRPr/>
            </a:pPr>
            <a:r>
              <a:rPr lang="en-US" sz="800" b="1" dirty="0">
                <a:solidFill>
                  <a:schemeClr val="tx1"/>
                </a:solidFill>
                <a:latin typeface="Arial" charset="0"/>
              </a:rPr>
              <a:t>Advocate</a:t>
            </a:r>
          </a:p>
        </p:txBody>
      </p:sp>
      <p:sp>
        <p:nvSpPr>
          <p:cNvPr id="15" name="_s5139"/>
          <p:cNvSpPr>
            <a:spLocks noChangeArrowheads="1"/>
          </p:cNvSpPr>
          <p:nvPr/>
        </p:nvSpPr>
        <p:spPr bwMode="auto">
          <a:xfrm>
            <a:off x="381000" y="5060274"/>
            <a:ext cx="1295400" cy="346234"/>
          </a:xfrm>
          <a:prstGeom prst="roundRect">
            <a:avLst>
              <a:gd name="adj" fmla="val 50000"/>
            </a:avLst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>
              <a:defRPr/>
            </a:pPr>
            <a:r>
              <a:rPr lang="en-US" sz="800" b="1" dirty="0">
                <a:solidFill>
                  <a:schemeClr val="tx1"/>
                </a:solidFill>
                <a:latin typeface="Arial" charset="0"/>
              </a:rPr>
              <a:t>CIT</a:t>
            </a:r>
          </a:p>
          <a:p>
            <a:pPr algn="ctr">
              <a:defRPr/>
            </a:pPr>
            <a:r>
              <a:rPr lang="en-US" sz="800" b="1" dirty="0">
                <a:solidFill>
                  <a:schemeClr val="tx1"/>
                </a:solidFill>
                <a:latin typeface="Arial" charset="0"/>
              </a:rPr>
              <a:t>Directors</a:t>
            </a:r>
          </a:p>
        </p:txBody>
      </p:sp>
      <p:cxnSp>
        <p:nvCxnSpPr>
          <p:cNvPr id="17" name="Elbow Connector 16"/>
          <p:cNvCxnSpPr>
            <a:cxnSpLocks noChangeShapeType="1"/>
          </p:cNvCxnSpPr>
          <p:nvPr/>
        </p:nvCxnSpPr>
        <p:spPr bwMode="auto">
          <a:xfrm rot="16200000" flipH="1">
            <a:off x="1626037" y="4469963"/>
            <a:ext cx="1548526" cy="12954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1752600" y="3733800"/>
            <a:ext cx="0" cy="1295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5" name="_s5139"/>
          <p:cNvSpPr>
            <a:spLocks noChangeArrowheads="1"/>
          </p:cNvSpPr>
          <p:nvPr/>
        </p:nvSpPr>
        <p:spPr bwMode="auto">
          <a:xfrm>
            <a:off x="3962400" y="4648200"/>
            <a:ext cx="1219200" cy="534988"/>
          </a:xfrm>
          <a:prstGeom prst="roundRect">
            <a:avLst>
              <a:gd name="adj" fmla="val 50000"/>
            </a:avLst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800" b="1">
                <a:solidFill>
                  <a:schemeClr val="tx1"/>
                </a:solidFill>
                <a:latin typeface="Arial" charset="0"/>
                <a:ea typeface="ＭＳ Ｐゴシック" pitchFamily="-1" charset="-128"/>
              </a:rPr>
              <a:t>Medical</a:t>
            </a:r>
          </a:p>
          <a:p>
            <a:pPr algn="ctr">
              <a:defRPr/>
            </a:pPr>
            <a:r>
              <a:rPr lang="en-US" sz="800" b="1">
                <a:solidFill>
                  <a:schemeClr val="tx1"/>
                </a:solidFill>
                <a:latin typeface="Arial" charset="0"/>
                <a:ea typeface="ＭＳ Ｐゴシック" pitchFamily="-1" charset="-128"/>
              </a:rPr>
              <a:t>Staff</a:t>
            </a:r>
            <a:endParaRPr lang="en-US" sz="800">
              <a:solidFill>
                <a:schemeClr val="tx1"/>
              </a:solidFill>
              <a:latin typeface="Arial" charset="0"/>
              <a:ea typeface="ＭＳ Ｐゴシック" pitchFamily="-1" charset="-128"/>
            </a:endParaRPr>
          </a:p>
        </p:txBody>
      </p:sp>
      <p:cxnSp>
        <p:nvCxnSpPr>
          <p:cNvPr id="60" name="Straight Connector 59"/>
          <p:cNvCxnSpPr>
            <a:cxnSpLocks noChangeShapeType="1"/>
            <a:stCxn id="15" idx="3"/>
            <a:endCxn id="5" idx="1"/>
          </p:cNvCxnSpPr>
          <p:nvPr/>
        </p:nvCxnSpPr>
        <p:spPr bwMode="auto">
          <a:xfrm flipV="1">
            <a:off x="1676400" y="2858294"/>
            <a:ext cx="2286000" cy="2375097"/>
          </a:xfrm>
          <a:prstGeom prst="line">
            <a:avLst/>
          </a:prstGeom>
          <a:noFill/>
          <a:ln w="25400">
            <a:solidFill>
              <a:schemeClr val="accent1"/>
            </a:solidFill>
            <a:prstDash val="sys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61" name="Straight Connector 60"/>
          <p:cNvCxnSpPr>
            <a:cxnSpLocks noChangeShapeType="1"/>
            <a:stCxn id="14" idx="3"/>
            <a:endCxn id="5" idx="1"/>
          </p:cNvCxnSpPr>
          <p:nvPr/>
        </p:nvCxnSpPr>
        <p:spPr bwMode="auto">
          <a:xfrm flipV="1">
            <a:off x="1027835" y="2858294"/>
            <a:ext cx="2934565" cy="1439862"/>
          </a:xfrm>
          <a:prstGeom prst="line">
            <a:avLst/>
          </a:prstGeom>
          <a:noFill/>
          <a:ln w="25400">
            <a:solidFill>
              <a:schemeClr val="accent1"/>
            </a:solidFill>
            <a:prstDash val="sys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71" name="_s5139"/>
          <p:cNvSpPr>
            <a:spLocks noChangeArrowheads="1"/>
          </p:cNvSpPr>
          <p:nvPr/>
        </p:nvSpPr>
        <p:spPr bwMode="auto">
          <a:xfrm>
            <a:off x="5589588" y="5903913"/>
            <a:ext cx="949325" cy="173037"/>
          </a:xfrm>
          <a:prstGeom prst="roundRect">
            <a:avLst>
              <a:gd name="adj" fmla="val 50000"/>
            </a:avLst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>
            <a:spAutoFit/>
          </a:bodyPr>
          <a:lstStyle/>
          <a:p>
            <a:pPr algn="ctr">
              <a:defRPr/>
            </a:pPr>
            <a:r>
              <a:rPr lang="en-US" sz="800" b="1" dirty="0">
                <a:solidFill>
                  <a:schemeClr val="tx1"/>
                </a:solidFill>
                <a:latin typeface="Arial" pitchFamily="-1" charset="0"/>
              </a:rPr>
              <a:t>Evening Programs</a:t>
            </a:r>
          </a:p>
        </p:txBody>
      </p:sp>
      <p:sp>
        <p:nvSpPr>
          <p:cNvPr id="72" name="_s5139"/>
          <p:cNvSpPr>
            <a:spLocks noChangeArrowheads="1"/>
          </p:cNvSpPr>
          <p:nvPr/>
        </p:nvSpPr>
        <p:spPr bwMode="auto">
          <a:xfrm>
            <a:off x="6943725" y="5903913"/>
            <a:ext cx="908050" cy="173037"/>
          </a:xfrm>
          <a:prstGeom prst="roundRect">
            <a:avLst>
              <a:gd name="adj" fmla="val 50000"/>
            </a:avLst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>
            <a:spAutoFit/>
          </a:bodyPr>
          <a:lstStyle/>
          <a:p>
            <a:pPr algn="ctr">
              <a:defRPr/>
            </a:pPr>
            <a:r>
              <a:rPr lang="en-US" sz="800" b="1" dirty="0">
                <a:solidFill>
                  <a:schemeClr val="tx1"/>
                </a:solidFill>
                <a:latin typeface="Arial" pitchFamily="-1" charset="0"/>
              </a:rPr>
              <a:t>Education/Theme</a:t>
            </a:r>
          </a:p>
        </p:txBody>
      </p:sp>
      <p:sp>
        <p:nvSpPr>
          <p:cNvPr id="73" name="_s5139"/>
          <p:cNvSpPr>
            <a:spLocks noChangeArrowheads="1"/>
          </p:cNvSpPr>
          <p:nvPr/>
        </p:nvSpPr>
        <p:spPr bwMode="auto">
          <a:xfrm>
            <a:off x="8077200" y="5989598"/>
            <a:ext cx="914400" cy="173117"/>
          </a:xfrm>
          <a:prstGeom prst="roundRect">
            <a:avLst>
              <a:gd name="adj" fmla="val 50000"/>
            </a:avLst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>
              <a:defRPr/>
            </a:pPr>
            <a:r>
              <a:rPr lang="en-US" sz="800" b="1">
                <a:solidFill>
                  <a:schemeClr val="tx1"/>
                </a:solidFill>
                <a:latin typeface="Arial" charset="0"/>
              </a:rPr>
              <a:t>Out Camp</a:t>
            </a:r>
            <a:endParaRPr lang="en-US" sz="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5" name="_s5139"/>
          <p:cNvSpPr>
            <a:spLocks noChangeArrowheads="1"/>
          </p:cNvSpPr>
          <p:nvPr/>
        </p:nvSpPr>
        <p:spPr bwMode="auto">
          <a:xfrm>
            <a:off x="6248400" y="4648200"/>
            <a:ext cx="1087437" cy="346075"/>
          </a:xfrm>
          <a:prstGeom prst="roundRect">
            <a:avLst>
              <a:gd name="adj" fmla="val 50000"/>
            </a:avLst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en-US" sz="800" b="1">
                <a:solidFill>
                  <a:schemeClr val="tx1"/>
                </a:solidFill>
                <a:latin typeface="Arial" pitchFamily="-1" charset="0"/>
              </a:rPr>
              <a:t>Program Specialists</a:t>
            </a:r>
          </a:p>
        </p:txBody>
      </p:sp>
      <p:cxnSp>
        <p:nvCxnSpPr>
          <p:cNvPr id="76" name="Elbow Connector 75"/>
          <p:cNvCxnSpPr>
            <a:cxnSpLocks noChangeShapeType="1"/>
            <a:endCxn id="73" idx="0"/>
          </p:cNvCxnSpPr>
          <p:nvPr/>
        </p:nvCxnSpPr>
        <p:spPr bwMode="auto">
          <a:xfrm rot="16200000" flipH="1">
            <a:off x="7101700" y="4556898"/>
            <a:ext cx="1722400" cy="11430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78" name="Straight Connector 77"/>
          <p:cNvCxnSpPr>
            <a:cxnSpLocks noChangeShapeType="1"/>
            <a:endCxn id="72" idx="0"/>
          </p:cNvCxnSpPr>
          <p:nvPr/>
        </p:nvCxnSpPr>
        <p:spPr bwMode="auto">
          <a:xfrm rot="16200000" flipH="1">
            <a:off x="6577012" y="5083176"/>
            <a:ext cx="1635125" cy="63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80" name="Elbow Connector 79"/>
          <p:cNvCxnSpPr>
            <a:cxnSpLocks noChangeShapeType="1"/>
            <a:stCxn id="7" idx="2"/>
            <a:endCxn id="71" idx="0"/>
          </p:cNvCxnSpPr>
          <p:nvPr/>
        </p:nvCxnSpPr>
        <p:spPr bwMode="auto">
          <a:xfrm rot="5400000">
            <a:off x="5910262" y="4422776"/>
            <a:ext cx="1635125" cy="132715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82" name="Straight Connector 81"/>
          <p:cNvCxnSpPr>
            <a:cxnSpLocks noChangeShapeType="1"/>
            <a:stCxn id="8" idx="2"/>
            <a:endCxn id="45" idx="0"/>
          </p:cNvCxnSpPr>
          <p:nvPr/>
        </p:nvCxnSpPr>
        <p:spPr bwMode="auto">
          <a:xfrm rot="16200000" flipH="1">
            <a:off x="4383087" y="4459288"/>
            <a:ext cx="377825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87" name="Elbow Connector 86"/>
          <p:cNvCxnSpPr>
            <a:cxnSpLocks noChangeShapeType="1"/>
            <a:stCxn id="5" idx="2"/>
            <a:endCxn id="7" idx="0"/>
          </p:cNvCxnSpPr>
          <p:nvPr/>
        </p:nvCxnSpPr>
        <p:spPr bwMode="auto">
          <a:xfrm rot="16200000" flipH="1">
            <a:off x="5677694" y="2020094"/>
            <a:ext cx="608012" cy="28194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90" name="Straight Connector 89"/>
          <p:cNvCxnSpPr>
            <a:cxnSpLocks noChangeShapeType="1"/>
            <a:stCxn id="5" idx="2"/>
            <a:endCxn id="8" idx="0"/>
          </p:cNvCxnSpPr>
          <p:nvPr/>
        </p:nvCxnSpPr>
        <p:spPr bwMode="auto">
          <a:xfrm rot="5400000">
            <a:off x="4266407" y="3431381"/>
            <a:ext cx="6096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92" name="Elbow Connector 91"/>
          <p:cNvCxnSpPr>
            <a:cxnSpLocks noChangeShapeType="1"/>
          </p:cNvCxnSpPr>
          <p:nvPr/>
        </p:nvCxnSpPr>
        <p:spPr bwMode="auto">
          <a:xfrm rot="5400000">
            <a:off x="2858294" y="2018506"/>
            <a:ext cx="608012" cy="28194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95" name="Straight Connector 94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4572000" y="2208213"/>
            <a:ext cx="38100" cy="382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97" name="Straight Connector 96"/>
          <p:cNvCxnSpPr>
            <a:cxnSpLocks noChangeShapeType="1"/>
            <a:stCxn id="4" idx="1"/>
            <a:endCxn id="10" idx="3"/>
          </p:cNvCxnSpPr>
          <p:nvPr/>
        </p:nvCxnSpPr>
        <p:spPr bwMode="auto">
          <a:xfrm flipH="1">
            <a:off x="2286000" y="1940719"/>
            <a:ext cx="15240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99" name="Straight Connector 98"/>
          <p:cNvCxnSpPr>
            <a:cxnSpLocks noChangeShapeType="1"/>
            <a:stCxn id="4" idx="3"/>
            <a:endCxn id="9" idx="1"/>
          </p:cNvCxnSpPr>
          <p:nvPr/>
        </p:nvCxnSpPr>
        <p:spPr bwMode="auto">
          <a:xfrm>
            <a:off x="5410200" y="1940719"/>
            <a:ext cx="12192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15" name="Elbow Connector 114"/>
          <p:cNvCxnSpPr>
            <a:cxnSpLocks noChangeShapeType="1"/>
            <a:stCxn id="75" idx="0"/>
            <a:endCxn id="7" idx="2"/>
          </p:cNvCxnSpPr>
          <p:nvPr/>
        </p:nvCxnSpPr>
        <p:spPr bwMode="auto">
          <a:xfrm rot="5400000" flipH="1" flipV="1">
            <a:off x="6902053" y="4158854"/>
            <a:ext cx="379412" cy="599281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3112" name="Picture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"/>
            <a:ext cx="15271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1" name="Straight Connector 80"/>
          <p:cNvCxnSpPr>
            <a:cxnSpLocks noChangeShapeType="1"/>
            <a:stCxn id="13" idx="1"/>
            <a:endCxn id="12" idx="3"/>
          </p:cNvCxnSpPr>
          <p:nvPr/>
        </p:nvCxnSpPr>
        <p:spPr bwMode="auto">
          <a:xfrm flipH="1">
            <a:off x="2590800" y="6050875"/>
            <a:ext cx="3810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88" name="Straight Connector 87"/>
          <p:cNvCxnSpPr>
            <a:cxnSpLocks noChangeShapeType="1"/>
            <a:stCxn id="12" idx="1"/>
            <a:endCxn id="11" idx="3"/>
          </p:cNvCxnSpPr>
          <p:nvPr/>
        </p:nvCxnSpPr>
        <p:spPr bwMode="auto">
          <a:xfrm flipH="1">
            <a:off x="1297176" y="6050875"/>
            <a:ext cx="303024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20380</TotalTime>
  <Words>46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Camp HONOR 2014 Organizational Chart</vt:lpstr>
    </vt:vector>
  </TitlesOfParts>
  <Company>Accredo Health,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ACBLACKL</dc:creator>
  <cp:lastModifiedBy>Vickie Parra</cp:lastModifiedBy>
  <cp:revision>158</cp:revision>
  <cp:lastPrinted>2010-10-18T13:28:10Z</cp:lastPrinted>
  <dcterms:created xsi:type="dcterms:W3CDTF">2010-11-22T03:45:11Z</dcterms:created>
  <dcterms:modified xsi:type="dcterms:W3CDTF">2019-02-20T18:58:56Z</dcterms:modified>
</cp:coreProperties>
</file>